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EF4B-5C4A-424C-9952-982327AD3CCD}" type="datetimeFigureOut">
              <a:rPr lang="en-US" smtClean="0"/>
              <a:pPr/>
              <a:t>4/5/09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91621-B366-BE48-A404-C08E4780C92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alphaModFix amt="42000"/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North Korea Plans to Launch Rocket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Jaekyung Song</a:t>
            </a:r>
          </a:p>
          <a:p>
            <a:r>
              <a:rPr lang="en-US" dirty="0" smtClean="0"/>
              <a:t>3/30/09</a:t>
            </a:r>
          </a:p>
          <a:p>
            <a:r>
              <a:rPr lang="en-US" dirty="0" smtClean="0"/>
              <a:t>9G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81000"/>
            <a:ext cx="5765800" cy="133257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 Korea</a:t>
            </a:r>
          </a:p>
          <a:p>
            <a:r>
              <a:rPr lang="en-US" dirty="0" smtClean="0"/>
              <a:t>South Korea</a:t>
            </a:r>
          </a:p>
          <a:p>
            <a:r>
              <a:rPr lang="en-US" dirty="0" smtClean="0"/>
              <a:t>Japan</a:t>
            </a:r>
          </a:p>
          <a:p>
            <a:r>
              <a:rPr lang="en-US" dirty="0" smtClean="0"/>
              <a:t>United States</a:t>
            </a:r>
          </a:p>
          <a:p>
            <a:r>
              <a:rPr lang="en-US" dirty="0" smtClean="0"/>
              <a:t>Russia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March 26</a:t>
            </a:r>
            <a:r>
              <a:rPr lang="en-US" baseline="30000" dirty="0" smtClean="0"/>
              <a:t>th</a:t>
            </a:r>
            <a:r>
              <a:rPr lang="en-US" dirty="0" smtClean="0"/>
              <a:t>, 2009: </a:t>
            </a:r>
          </a:p>
          <a:p>
            <a:pPr>
              <a:buNone/>
            </a:pPr>
            <a:r>
              <a:rPr lang="en-US" dirty="0" smtClean="0"/>
              <a:t>Missiles are getting ready to launch</a:t>
            </a:r>
          </a:p>
          <a:p>
            <a:r>
              <a:rPr lang="en-US" dirty="0" smtClean="0"/>
              <a:t>April 4~8</a:t>
            </a:r>
            <a:r>
              <a:rPr lang="en-US" baseline="30000" dirty="0" smtClean="0"/>
              <a:t>th</a:t>
            </a:r>
            <a:r>
              <a:rPr lang="en-US" dirty="0" smtClean="0"/>
              <a:t>, 2009: </a:t>
            </a:r>
          </a:p>
          <a:p>
            <a:pPr>
              <a:buNone/>
            </a:pPr>
            <a:r>
              <a:rPr lang="en-US" dirty="0" smtClean="0"/>
              <a:t>Day of missile launching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missile will be launched in North Korea</a:t>
            </a:r>
          </a:p>
          <a:p>
            <a:r>
              <a:rPr lang="en-US" dirty="0" smtClean="0"/>
              <a:t>The missile can go 4000 miles and can barely reach Alaska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533"/>
            <a:ext cx="8229600" cy="1189105"/>
          </a:xfrm>
        </p:spPr>
        <p:txBody>
          <a:bodyPr/>
          <a:lstStyle/>
          <a:p>
            <a:r>
              <a:rPr lang="en-US" dirty="0" smtClean="0"/>
              <a:t>What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593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North Korea placed a long range missile capable of hitting Alaska on a missile launch pad</a:t>
            </a:r>
          </a:p>
          <a:p>
            <a:r>
              <a:rPr lang="en-US" dirty="0" smtClean="0"/>
              <a:t>When preparations are complete, it will take three days to launch, which is needed for fueling the missile</a:t>
            </a:r>
          </a:p>
          <a:p>
            <a:r>
              <a:rPr lang="en-US" dirty="0" smtClean="0"/>
              <a:t>South Korea, Japan, and the US are all alarmed since ballistic activities is a violation of United Nation Security Council resolution</a:t>
            </a:r>
          </a:p>
          <a:p>
            <a:r>
              <a:rPr lang="en-US" dirty="0" smtClean="0"/>
              <a:t>Since the missile will probably cross Japan, Japanese officials warn that launching over their territory will result of shooting down of the missiles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North Korea says they will declare war on Japan if they do </a:t>
            </a:r>
          </a:p>
          <a:p>
            <a:r>
              <a:rPr lang="en-US" dirty="0" smtClean="0"/>
              <a:t>North Korea is saying the the missile launch is actually a launch of a satellite, but no one believes it</a:t>
            </a:r>
          </a:p>
          <a:p>
            <a:r>
              <a:rPr lang="en-US" dirty="0" smtClean="0"/>
              <a:t>US sends 2 anti-</a:t>
            </a:r>
            <a:r>
              <a:rPr lang="en-US" smtClean="0"/>
              <a:t>missile warships</a:t>
            </a:r>
          </a:p>
          <a:p>
            <a:r>
              <a:rPr lang="en-US" dirty="0" smtClean="0"/>
              <a:t>North Korea says that </a:t>
            </a:r>
            <a:r>
              <a:rPr lang="en-US" dirty="0" err="1" smtClean="0"/>
              <a:t>UN’s</a:t>
            </a:r>
            <a:r>
              <a:rPr lang="en-US" dirty="0" smtClean="0"/>
              <a:t> attempt to punish them will result in ending of disarmament negotiations</a:t>
            </a:r>
          </a:p>
          <a:p>
            <a:r>
              <a:rPr lang="en-US" dirty="0" smtClean="0"/>
              <a:t>Even Russia joins into tell NK to stop the launching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they do launch it, then Japan and North Korea may go into war</a:t>
            </a:r>
          </a:p>
          <a:p>
            <a:r>
              <a:rPr lang="en-US" dirty="0" smtClean="0"/>
              <a:t>Since we are in war with North Korea already, we may make an alliance with Japan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Possibly interwar period, since the launching of the missile could cause the other nations to act</a:t>
            </a:r>
          </a:p>
          <a:p>
            <a:r>
              <a:rPr lang="en-US" dirty="0" smtClean="0"/>
              <a:t>US, Russia, and Japan seek the same goal, so it is like collective security</a:t>
            </a:r>
          </a:p>
          <a:p>
            <a:r>
              <a:rPr lang="en-US" dirty="0" smtClean="0"/>
              <a:t>It made me feel suspicious, because why would North Korea be so defensive about </a:t>
            </a:r>
            <a:r>
              <a:rPr lang="en-US" dirty="0" err="1" smtClean="0"/>
              <a:t>UN’s</a:t>
            </a:r>
            <a:r>
              <a:rPr lang="en-US" dirty="0" smtClean="0"/>
              <a:t> attempts?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"US deploys Warships as North Korea Prepares to Launch Rocket." </a:t>
            </a:r>
            <a:r>
              <a:rPr lang="en-US" dirty="0" err="1" smtClean="0"/>
              <a:t>Youtube</a:t>
            </a:r>
            <a:r>
              <a:rPr lang="en-US" dirty="0" smtClean="0"/>
              <a:t>. 31 Mar. 2009 &lt;</a:t>
            </a:r>
            <a:r>
              <a:rPr lang="en-US" dirty="0" err="1" smtClean="0"/>
              <a:t>www.youtube.com/watch?v</a:t>
            </a:r>
            <a:r>
              <a:rPr lang="en-US" dirty="0" smtClean="0"/>
              <a:t>=UhyB-fTa1w8&gt;. </a:t>
            </a:r>
          </a:p>
          <a:p>
            <a:r>
              <a:rPr lang="en-US" dirty="0" smtClean="0"/>
              <a:t> SANG-HUN, CHOE. "North Korea Moves Missile to Launch Pad - </a:t>
            </a:r>
            <a:r>
              <a:rPr lang="en-US" dirty="0" err="1" smtClean="0"/>
              <a:t>NYTimes.com</a:t>
            </a:r>
            <a:r>
              <a:rPr lang="en-US" dirty="0" smtClean="0"/>
              <a:t>." The New York Times - Breaking News, World News &amp; Multimedia. 30 Mar. 2009 &lt;http://www.nytimes.com/2009/03/26/world/asia/26korea.html?scp=1&amp;sq=North%20Korea%20missile&amp;st=</a:t>
            </a:r>
            <a:r>
              <a:rPr lang="en-US" dirty="0" err="1" smtClean="0"/>
              <a:t>cse</a:t>
            </a:r>
            <a:r>
              <a:rPr lang="en-US" dirty="0" smtClean="0"/>
              <a:t>&gt;.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419</Words>
  <Application>Microsoft Macintosh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North Korea Plans to Launch Rocket</vt:lpstr>
      <vt:lpstr>Who</vt:lpstr>
      <vt:lpstr>When</vt:lpstr>
      <vt:lpstr>Where</vt:lpstr>
      <vt:lpstr>What</vt:lpstr>
      <vt:lpstr>Slide 6</vt:lpstr>
      <vt:lpstr>Why</vt:lpstr>
      <vt:lpstr>How</vt:lpstr>
      <vt:lpstr>Bibliography</vt:lpstr>
    </vt:vector>
  </TitlesOfParts>
  <Company>Jaekyung Song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Korea Plans to Launch Rocket</dc:title>
  <dc:creator>Jaekyung Song</dc:creator>
  <cp:lastModifiedBy>Jaekyung Song</cp:lastModifiedBy>
  <cp:revision>30</cp:revision>
  <dcterms:created xsi:type="dcterms:W3CDTF">2009-04-05T04:05:03Z</dcterms:created>
  <dcterms:modified xsi:type="dcterms:W3CDTF">2009-04-05T04:08:38Z</dcterms:modified>
</cp:coreProperties>
</file>